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9008725" cy="10691813"/>
  <p:notesSz cx="6645275" cy="9775825"/>
  <p:defaultTextStyle>
    <a:defPPr>
      <a:defRPr lang="ru-RU"/>
    </a:defPPr>
    <a:lvl1pPr marL="0" algn="l" defTabSz="1425550" rtl="0" eaLnBrk="1" latinLnBrk="0" hangingPunct="1">
      <a:defRPr sz="2806" kern="1200">
        <a:solidFill>
          <a:schemeClr val="tx1"/>
        </a:solidFill>
        <a:latin typeface="+mn-lt"/>
        <a:ea typeface="+mn-ea"/>
        <a:cs typeface="+mn-cs"/>
      </a:defRPr>
    </a:lvl1pPr>
    <a:lvl2pPr marL="712775" algn="l" defTabSz="1425550" rtl="0" eaLnBrk="1" latinLnBrk="0" hangingPunct="1">
      <a:defRPr sz="2806" kern="1200">
        <a:solidFill>
          <a:schemeClr val="tx1"/>
        </a:solidFill>
        <a:latin typeface="+mn-lt"/>
        <a:ea typeface="+mn-ea"/>
        <a:cs typeface="+mn-cs"/>
      </a:defRPr>
    </a:lvl2pPr>
    <a:lvl3pPr marL="1425550" algn="l" defTabSz="1425550" rtl="0" eaLnBrk="1" latinLnBrk="0" hangingPunct="1">
      <a:defRPr sz="2806" kern="1200">
        <a:solidFill>
          <a:schemeClr val="tx1"/>
        </a:solidFill>
        <a:latin typeface="+mn-lt"/>
        <a:ea typeface="+mn-ea"/>
        <a:cs typeface="+mn-cs"/>
      </a:defRPr>
    </a:lvl3pPr>
    <a:lvl4pPr marL="2138324" algn="l" defTabSz="1425550" rtl="0" eaLnBrk="1" latinLnBrk="0" hangingPunct="1">
      <a:defRPr sz="2806" kern="1200">
        <a:solidFill>
          <a:schemeClr val="tx1"/>
        </a:solidFill>
        <a:latin typeface="+mn-lt"/>
        <a:ea typeface="+mn-ea"/>
        <a:cs typeface="+mn-cs"/>
      </a:defRPr>
    </a:lvl4pPr>
    <a:lvl5pPr marL="2851099" algn="l" defTabSz="1425550" rtl="0" eaLnBrk="1" latinLnBrk="0" hangingPunct="1">
      <a:defRPr sz="2806" kern="1200">
        <a:solidFill>
          <a:schemeClr val="tx1"/>
        </a:solidFill>
        <a:latin typeface="+mn-lt"/>
        <a:ea typeface="+mn-ea"/>
        <a:cs typeface="+mn-cs"/>
      </a:defRPr>
    </a:lvl5pPr>
    <a:lvl6pPr marL="3563874" algn="l" defTabSz="1425550" rtl="0" eaLnBrk="1" latinLnBrk="0" hangingPunct="1">
      <a:defRPr sz="2806" kern="1200">
        <a:solidFill>
          <a:schemeClr val="tx1"/>
        </a:solidFill>
        <a:latin typeface="+mn-lt"/>
        <a:ea typeface="+mn-ea"/>
        <a:cs typeface="+mn-cs"/>
      </a:defRPr>
    </a:lvl6pPr>
    <a:lvl7pPr marL="4276649" algn="l" defTabSz="1425550" rtl="0" eaLnBrk="1" latinLnBrk="0" hangingPunct="1">
      <a:defRPr sz="2806" kern="1200">
        <a:solidFill>
          <a:schemeClr val="tx1"/>
        </a:solidFill>
        <a:latin typeface="+mn-lt"/>
        <a:ea typeface="+mn-ea"/>
        <a:cs typeface="+mn-cs"/>
      </a:defRPr>
    </a:lvl7pPr>
    <a:lvl8pPr marL="4989424" algn="l" defTabSz="1425550" rtl="0" eaLnBrk="1" latinLnBrk="0" hangingPunct="1">
      <a:defRPr sz="2806" kern="1200">
        <a:solidFill>
          <a:schemeClr val="tx1"/>
        </a:solidFill>
        <a:latin typeface="+mn-lt"/>
        <a:ea typeface="+mn-ea"/>
        <a:cs typeface="+mn-cs"/>
      </a:defRPr>
    </a:lvl8pPr>
    <a:lvl9pPr marL="5702198" algn="l" defTabSz="1425550" rtl="0" eaLnBrk="1" latinLnBrk="0" hangingPunct="1">
      <a:defRPr sz="2806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929B6-98D3-4DC9-8627-8A32D367C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C738772-35EF-4F78-8A01-4D831C333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2077-2F5E-40AA-AC60-25F8F51FC174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8F95ABB-EEAB-4570-A33B-6DB9055AC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0331C42-A736-4B60-AD65-BE2147E9B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982E-38EF-4A3A-8FFE-ECFA22255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017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DCD38-E0CB-4C51-89E9-5C4FD0177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850" y="569241"/>
            <a:ext cx="16395025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FA0EB1-6DD9-46E7-A471-4CA293202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6850" y="2846200"/>
            <a:ext cx="16395025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94FE39-53FF-48B3-BED9-11805C4E5B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06850" y="9909727"/>
            <a:ext cx="4276963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E2077-2F5E-40AA-AC60-25F8F51FC174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6EBA43-B5F1-4697-9BCE-7E977B403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96640" y="9909727"/>
            <a:ext cx="6415445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D7F4EA-3815-4C1C-A0D1-59886AD73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424912" y="9909727"/>
            <a:ext cx="4276963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6982E-38EF-4A3A-8FFE-ECFA22255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05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89EE8B6-6B4C-41CA-A872-516C7D323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909DFD-7D86-4F0E-AE3C-0F16BB5468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008725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03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D9E6AC6-59BC-40CF-A874-740D84B28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СТРАНА Девелопмент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6D7E1F-BCAA-4B3E-BC02-0122DA437D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008725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84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C77E22A-6BF7-4B87-BE80-9059159AE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Проблемы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9DDE5F-B64F-4917-8EA0-829C2C6299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008725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84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1EDA119-A319-47B0-AE8A-20C2613D3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КРТ. Разработка и внедрение инструмента развития территорий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01743E-20B3-4EC5-9B19-10EACB5972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008725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34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B81F3E4-07E0-4640-8F19-B699C3ADD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КРТ. Совершенствование инструмента развития территорий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17891A-9BD6-4C5B-8EBF-C9BA8CFD1F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008725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385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D6ACD88-1AB7-425E-BA6A-9F54BCE32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КРТ. Предложения по сокращению инвестиционно-строительного цикла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2C50E7-7E39-4E55-BC5E-0DA16CBC65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008725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159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48FB74B-79A0-428D-A4E8-9C1BA8E47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AD263D-0472-4FD2-A694-2AEC7D3633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008725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808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Произвольный</PresentationFormat>
  <Paragraphs>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СТРАНА Девелопмент</vt:lpstr>
      <vt:lpstr>Проблемы</vt:lpstr>
      <vt:lpstr>КРТ. Разработка и внедрение инструмента развития территорий</vt:lpstr>
      <vt:lpstr>КРТ. Совершенствование инструмента развития территорий</vt:lpstr>
      <vt:lpstr>КРТ. Предложения по сокращению инвестиционно-строительного цикла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Гемпик Екатерина Александровна</dc:creator>
  <cp:lastModifiedBy>Гемпик Екатерина Александровна</cp:lastModifiedBy>
  <cp:revision>1</cp:revision>
  <dcterms:created xsi:type="dcterms:W3CDTF">2023-06-19T08:50:18Z</dcterms:created>
  <dcterms:modified xsi:type="dcterms:W3CDTF">2023-06-19T08:50:35Z</dcterms:modified>
</cp:coreProperties>
</file>